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3"/>
  </p:notesMasterIdLst>
  <p:handoutMasterIdLst>
    <p:handoutMasterId r:id="rId14"/>
  </p:handoutMasterIdLst>
  <p:sldIdLst>
    <p:sldId id="269" r:id="rId6"/>
    <p:sldId id="279" r:id="rId7"/>
    <p:sldId id="286" r:id="rId8"/>
    <p:sldId id="283" r:id="rId9"/>
    <p:sldId id="284" r:id="rId10"/>
    <p:sldId id="282" r:id="rId11"/>
    <p:sldId id="28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31" autoAdjust="0"/>
    <p:restoredTop sz="92381" autoAdjust="0"/>
  </p:normalViewPr>
  <p:slideViewPr>
    <p:cSldViewPr snapToGrid="0" snapToObjects="1">
      <p:cViewPr varScale="1">
        <p:scale>
          <a:sx n="118" d="100"/>
          <a:sy n="118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8/31/20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8/31/20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GC-ISG-Sprint-Sep-2020/blob/master/Kickoff/agenda.adoc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al.ogc.org/files/?artifact_id=94029" TargetMode="External"/><Relationship Id="rId2" Type="http://schemas.openxmlformats.org/officeDocument/2006/relationships/hyperlink" Target="https://portal.ogc.org/files/?artifact_id=94028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ortal.ogc.org/files/?artifact_id=9403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gc.org/" TargetMode="External"/><Relationship Id="rId2" Type="http://schemas.openxmlformats.org/officeDocument/2006/relationships/hyperlink" Target="https://github.com/opengeospatial/OGC-ISG-Sprint-Sep-202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presentation/d/1qogqpOwQaYjHR5dFYrYeiSC-KOqoansd-Z-Q_7hC_pI/edit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322861"/>
            <a:ext cx="6217708" cy="265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ISG Sprint Kickoff</a:t>
            </a:r>
            <a:b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Intro-Goals-Admin</a:t>
            </a:r>
            <a:r>
              <a:rPr lang="en-US" sz="28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Dr. Scott Serich, Leonard Daly</a:t>
            </a:r>
          </a:p>
          <a:p>
            <a:pPr>
              <a:lnSpc>
                <a:spcPts val="4000"/>
              </a:lnSpc>
            </a:pPr>
            <a:r>
              <a:rPr lang="en-US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September 1, 2020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… can be found in the GitHub repository at </a:t>
            </a:r>
            <a:r>
              <a:rPr lang="en-US" dirty="0">
                <a:hlinkClick r:id="rId2"/>
              </a:rPr>
              <a:t>https://github.com/opengeospatial/OGC-ISG-Sprint-Sep-2020/blob/master/Kickoff/agenda.adoc</a:t>
            </a:r>
            <a:r>
              <a:rPr lang="en-US" dirty="0"/>
              <a:t> 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Kickoff 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Please create a new folder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Please activate your camera for a group screenshot (if permitted).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…else post a photo in the repo 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 and Photo</a:t>
            </a:r>
          </a:p>
        </p:txBody>
      </p:sp>
    </p:spTree>
    <p:extLst>
      <p:ext uri="{BB962C8B-B14F-4D97-AF65-F5344CB8AC3E}">
        <p14:creationId xmlns:p14="http://schemas.microsoft.com/office/powerpoint/2010/main" val="3185202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The primary audience = the other Participants.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Identify which (if any) testing work in the Pilot you intend to build upon. 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Recommendation: reference the Pilot ERs:</a:t>
            </a:r>
          </a:p>
          <a:p>
            <a:pPr marL="914400" lvl="2">
              <a:lnSpc>
                <a:spcPct val="110000"/>
              </a:lnSpc>
            </a:pPr>
            <a:r>
              <a:rPr lang="en-US" dirty="0"/>
              <a:t>D001 3D Data Container ER (aka Pilot Implementation Experiences): </a:t>
            </a:r>
            <a:r>
              <a:rPr lang="en-US" dirty="0">
                <a:hlinkClick r:id="rId2"/>
              </a:rPr>
              <a:t>https://portal.ogc.org/files/?artifact_id=94028</a:t>
            </a:r>
            <a:r>
              <a:rPr lang="en-US" dirty="0"/>
              <a:t>.</a:t>
            </a:r>
          </a:p>
          <a:p>
            <a:pPr marL="914400" lvl="2">
              <a:lnSpc>
                <a:spcPct val="110000"/>
              </a:lnSpc>
            </a:pPr>
            <a:r>
              <a:rPr lang="en-US" dirty="0"/>
              <a:t>D002 OGC API - GeoVolumes ER (aka Draft Specification): </a:t>
            </a:r>
            <a:r>
              <a:rPr lang="en-US" dirty="0">
                <a:hlinkClick r:id="rId3"/>
              </a:rPr>
              <a:t>https://portal.ogc.org/files/?artifact_id=94029</a:t>
            </a:r>
            <a:r>
              <a:rPr lang="en-US" dirty="0"/>
              <a:t>.</a:t>
            </a:r>
          </a:p>
          <a:p>
            <a:pPr marL="914400" lvl="2">
              <a:lnSpc>
                <a:spcPct val="110000"/>
              </a:lnSpc>
            </a:pPr>
            <a:r>
              <a:rPr lang="en-US" dirty="0"/>
              <a:t>D003: Pilot Summary ER (aka Extended Executive Summary): </a:t>
            </a:r>
            <a:r>
              <a:rPr lang="en-US" dirty="0">
                <a:hlinkClick r:id="rId4"/>
              </a:rPr>
              <a:t>https://portal.ogc.org/files/?artifact_id=94030</a:t>
            </a:r>
            <a:r>
              <a:rPr lang="en-US" dirty="0"/>
              <a:t>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Identify which part(s) of the API – GeoVolumes Draft Spec do you intend to cover.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(You’ll be required to address this in your Sprint Report deliverable #1 anyway.)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Identify the closest scenario(s) to the work you intend to perform.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(Will your implementation address the scenario directly? If not, how will it differ?)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Tips (delete this slide from your </a:t>
            </a:r>
            <a:r>
              <a:rPr lang="en-US" dirty="0" err="1"/>
              <a:t>preso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3439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brief, urgent questions (1 minute)</a:t>
            </a:r>
          </a:p>
        </p:txBody>
      </p:sp>
    </p:spTree>
    <p:extLst>
      <p:ext uri="{BB962C8B-B14F-4D97-AF65-F5344CB8AC3E}">
        <p14:creationId xmlns:p14="http://schemas.microsoft.com/office/powerpoint/2010/main" val="3116128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Please add any long or non-urgent questions as new issues in the GitHub repo (</a:t>
            </a:r>
            <a:r>
              <a:rPr lang="en-US" dirty="0">
                <a:hlinkClick r:id="rId2"/>
              </a:rPr>
              <a:t>https://github.com/opengeospatial/OGC-ISG-Sprint-Sep-2020</a:t>
            </a:r>
            <a:r>
              <a:rPr lang="en-US" dirty="0"/>
              <a:t>).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For further information about &lt;participant&gt;, visit the following links:</a:t>
            </a:r>
          </a:p>
          <a:p>
            <a:pPr marL="457200" lvl="1">
              <a:lnSpc>
                <a:spcPct val="110000"/>
              </a:lnSpc>
            </a:pPr>
            <a:r>
              <a:rPr lang="en-US" dirty="0">
                <a:hlinkClick r:id="rId3"/>
              </a:rPr>
              <a:t>https://www.ogc.org/</a:t>
            </a:r>
            <a:r>
              <a:rPr lang="en-US" dirty="0"/>
              <a:t>.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etc.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Google Slides template.</a:t>
            </a:r>
          </a:p>
          <a:p>
            <a:pPr marL="457200" lvl="1">
              <a:lnSpc>
                <a:spcPct val="110000"/>
              </a:lnSpc>
            </a:pPr>
            <a:r>
              <a:rPr lang="en-US" dirty="0">
                <a:hlinkClick r:id="rId4"/>
              </a:rPr>
              <a:t>https://docs.google.com/presentation/d/1qogqpOwQaYjHR5dFYrYeiSC-KOqoansd-Z-Q_7hC_pI/edit</a:t>
            </a:r>
            <a:r>
              <a:rPr lang="en-US" dirty="0"/>
              <a:t> .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Make your own copy, then edit that.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last slide (10 seconds)</a:t>
            </a:r>
          </a:p>
        </p:txBody>
      </p:sp>
    </p:spTree>
    <p:extLst>
      <p:ext uri="{BB962C8B-B14F-4D97-AF65-F5344CB8AC3E}">
        <p14:creationId xmlns:p14="http://schemas.microsoft.com/office/powerpoint/2010/main" val="4129634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AB3BB7-3E5D-3E47-921E-9943C76F32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22B7E8-2941-DF49-802D-03CD1E7E8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end.</a:t>
            </a:r>
          </a:p>
        </p:txBody>
      </p:sp>
    </p:spTree>
    <p:extLst>
      <p:ext uri="{BB962C8B-B14F-4D97-AF65-F5344CB8AC3E}">
        <p14:creationId xmlns:p14="http://schemas.microsoft.com/office/powerpoint/2010/main" val="1271615863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2926</TotalTime>
  <Words>375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Kickoff Agenda</vt:lpstr>
      <vt:lpstr>Welcome and Photo</vt:lpstr>
      <vt:lpstr>Presentation Tips (delete this slide from your preso)</vt:lpstr>
      <vt:lpstr>any brief, urgent questions (1 minute)</vt:lpstr>
      <vt:lpstr>last slide (10 seconds)</vt:lpstr>
      <vt:lpstr>The end.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Scott Serich</cp:lastModifiedBy>
  <cp:revision>141</cp:revision>
  <dcterms:created xsi:type="dcterms:W3CDTF">2020-04-17T22:01:33Z</dcterms:created>
  <dcterms:modified xsi:type="dcterms:W3CDTF">2020-08-31T15:55:24Z</dcterms:modified>
</cp:coreProperties>
</file>